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tx1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 smtClean="0"/>
              <a:t>单击此处编辑母版副标题样式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 algn="l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 algn="l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6"/>
            <a:ext cx="10515600" cy="970222"/>
          </a:xfrm>
        </p:spPr>
        <p:txBody>
          <a:bodyPr/>
          <a:lstStyle>
            <a:lvl1pPr algn="ctr">
              <a:defRPr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259724" y="1567346"/>
            <a:ext cx="4701840" cy="710095"/>
          </a:xfrm>
        </p:spPr>
        <p:txBody>
          <a:bodyPr anchor="ctr" anchorCtr="0">
            <a:normAutofit/>
          </a:bodyPr>
          <a:lstStyle>
            <a:lvl1pPr marL="0" indent="0">
              <a:buNone/>
              <a:defRPr sz="2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259724" y="2338388"/>
            <a:ext cx="4701840" cy="3785964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289616" y="1567346"/>
            <a:ext cx="4701841" cy="710095"/>
          </a:xfrm>
        </p:spPr>
        <p:txBody>
          <a:bodyPr vert="horz" lIns="91440" tIns="45720" rIns="91440" bIns="45720" rtlCol="0" anchor="ctr" anchorCtr="0">
            <a:normAutofit/>
          </a:bodyPr>
          <a:lstStyle>
            <a:lvl1pPr marL="228600" indent="-228600">
              <a:buNone/>
              <a:defRPr lang="zh-CN" altLang="en-US" b="0" smtClean="0"/>
            </a:lvl1pPr>
          </a:lstStyle>
          <a:p>
            <a:pPr marL="0" lvl="0" indent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289616" y="2357460"/>
            <a:ext cx="4701841" cy="3766892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4260850" cy="1600200"/>
          </a:xfrm>
        </p:spPr>
        <p:txBody>
          <a:bodyPr anchor="t" anchorCtr="0">
            <a:normAutofit/>
          </a:bodyPr>
          <a:lstStyle>
            <a:lvl1pPr>
              <a:defRPr sz="4000"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384800" y="457201"/>
            <a:ext cx="5970588" cy="54038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4260850" cy="3811588"/>
          </a:xfrm>
        </p:spPr>
        <p:txBody>
          <a:bodyPr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dirty="0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0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9" Type="http://schemas.openxmlformats.org/officeDocument/2006/relationships/tags" Target="../tags/tag9.xml"/><Relationship Id="rId8" Type="http://schemas.openxmlformats.org/officeDocument/2006/relationships/tags" Target="../tags/tag8.xml"/><Relationship Id="rId7" Type="http://schemas.openxmlformats.org/officeDocument/2006/relationships/tags" Target="../tags/tag7.xml"/><Relationship Id="rId6" Type="http://schemas.openxmlformats.org/officeDocument/2006/relationships/tags" Target="../tags/tag6.xml"/><Relationship Id="rId5" Type="http://schemas.openxmlformats.org/officeDocument/2006/relationships/tags" Target="../tags/tag5.xml"/><Relationship Id="rId4" Type="http://schemas.openxmlformats.org/officeDocument/2006/relationships/tags" Target="../tags/tag4.xml"/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1" Type="http://schemas.openxmlformats.org/officeDocument/2006/relationships/slideLayout" Target="../slideLayouts/slideLayout7.xml"/><Relationship Id="rId10" Type="http://schemas.openxmlformats.org/officeDocument/2006/relationships/tags" Target="../tags/tag10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文本占位符 10"/>
          <p:cNvSpPr txBox="1"/>
          <p:nvPr>
            <p:custDataLst>
              <p:tags r:id="rId1"/>
            </p:custDataLst>
          </p:nvPr>
        </p:nvSpPr>
        <p:spPr>
          <a:xfrm>
            <a:off x="5321300" y="787467"/>
            <a:ext cx="1428750" cy="1692000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</a:ln>
        </p:spPr>
        <p:txBody>
          <a:bodyPr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b="1" smtClean="0"/>
              <a:t>小标题</a:t>
            </a:r>
            <a:endParaRPr lang="zh-CN" altLang="en-US" b="1" dirty="0" smtClean="0"/>
          </a:p>
        </p:txBody>
      </p:sp>
      <p:sp>
        <p:nvSpPr>
          <p:cNvPr id="18" name="文本占位符 9"/>
          <p:cNvSpPr txBox="1"/>
          <p:nvPr>
            <p:custDataLst>
              <p:tags r:id="rId2"/>
            </p:custDataLst>
          </p:nvPr>
        </p:nvSpPr>
        <p:spPr>
          <a:xfrm>
            <a:off x="5321300" y="2691220"/>
            <a:ext cx="1428750" cy="1692000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</a:ln>
        </p:spPr>
        <p:txBody>
          <a:bodyPr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b="1" smtClean="0"/>
              <a:t>小标题</a:t>
            </a:r>
            <a:endParaRPr lang="zh-CN" altLang="en-US" b="1" dirty="0" smtClean="0"/>
          </a:p>
        </p:txBody>
      </p:sp>
      <p:sp>
        <p:nvSpPr>
          <p:cNvPr id="19" name="文本占位符 11"/>
          <p:cNvSpPr txBox="1"/>
          <p:nvPr>
            <p:custDataLst>
              <p:tags r:id="rId3"/>
            </p:custDataLst>
          </p:nvPr>
        </p:nvSpPr>
        <p:spPr>
          <a:xfrm>
            <a:off x="5321300" y="4604840"/>
            <a:ext cx="1428606" cy="1692000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</a:ln>
        </p:spPr>
        <p:txBody>
          <a:bodyPr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b="1" smtClean="0"/>
              <a:t>小标题</a:t>
            </a:r>
            <a:endParaRPr lang="zh-CN" altLang="en-US" b="1" dirty="0" smtClean="0"/>
          </a:p>
        </p:txBody>
      </p:sp>
      <p:sp>
        <p:nvSpPr>
          <p:cNvPr id="20" name="文本占位符 14"/>
          <p:cNvSpPr txBox="1"/>
          <p:nvPr>
            <p:custDataLst>
              <p:tags r:id="rId4"/>
            </p:custDataLst>
          </p:nvPr>
        </p:nvSpPr>
        <p:spPr>
          <a:xfrm>
            <a:off x="711804" y="787467"/>
            <a:ext cx="4320000" cy="1692000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</a:ln>
        </p:spPr>
        <p:txBody>
          <a:bodyPr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  <p:sp>
        <p:nvSpPr>
          <p:cNvPr id="21" name="文本占位符 12"/>
          <p:cNvSpPr txBox="1"/>
          <p:nvPr>
            <p:custDataLst>
              <p:tags r:id="rId5"/>
            </p:custDataLst>
          </p:nvPr>
        </p:nvSpPr>
        <p:spPr>
          <a:xfrm>
            <a:off x="7039546" y="787467"/>
            <a:ext cx="4320000" cy="1692000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</a:ln>
        </p:spPr>
        <p:txBody>
          <a:bodyPr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  <p:sp>
        <p:nvSpPr>
          <p:cNvPr id="22" name="文本占位符 17"/>
          <p:cNvSpPr txBox="1"/>
          <p:nvPr>
            <p:custDataLst>
              <p:tags r:id="rId6"/>
            </p:custDataLst>
          </p:nvPr>
        </p:nvSpPr>
        <p:spPr>
          <a:xfrm>
            <a:off x="711804" y="2691220"/>
            <a:ext cx="4320000" cy="1692000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</a:ln>
        </p:spPr>
        <p:txBody>
          <a:bodyPr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  <p:sp>
        <p:nvSpPr>
          <p:cNvPr id="23" name="文本占位符 2"/>
          <p:cNvSpPr txBox="1"/>
          <p:nvPr>
            <p:custDataLst>
              <p:tags r:id="rId7"/>
            </p:custDataLst>
          </p:nvPr>
        </p:nvSpPr>
        <p:spPr>
          <a:xfrm>
            <a:off x="7033800" y="2691220"/>
            <a:ext cx="4320000" cy="1692000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</a:ln>
        </p:spPr>
        <p:txBody>
          <a:bodyPr vert="horz" lIns="91440" tIns="45720" rIns="91440" bIns="45720" rtlCol="0" anchor="ctr" anchorCtr="0">
            <a:normAutofit/>
          </a:bodyPr>
          <a:lstStyle>
            <a:lvl1pPr marL="228600" indent="-22860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lang="zh-CN" altLang="en-US" sz="2800" kern="1200" dirty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  <p:sp>
        <p:nvSpPr>
          <p:cNvPr id="24" name="文本占位符 7"/>
          <p:cNvSpPr txBox="1"/>
          <p:nvPr>
            <p:custDataLst>
              <p:tags r:id="rId8"/>
            </p:custDataLst>
          </p:nvPr>
        </p:nvSpPr>
        <p:spPr>
          <a:xfrm>
            <a:off x="711804" y="4604840"/>
            <a:ext cx="4319856" cy="1692000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</a:ln>
        </p:spPr>
        <p:txBody>
          <a:bodyPr vert="horz" lIns="91440" tIns="45720" rIns="91440" bIns="45720" rtlCol="0" anchor="ctr" anchorCtr="0">
            <a:normAutofit/>
          </a:bodyPr>
          <a:lstStyle>
            <a:lvl1pPr marL="228600" indent="-22860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lang="zh-CN" altLang="en-US" sz="2800" kern="1200" dirty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  <p:sp>
        <p:nvSpPr>
          <p:cNvPr id="25" name="文本占位符 13"/>
          <p:cNvSpPr txBox="1"/>
          <p:nvPr>
            <p:custDataLst>
              <p:tags r:id="rId9"/>
            </p:custDataLst>
          </p:nvPr>
        </p:nvSpPr>
        <p:spPr>
          <a:xfrm>
            <a:off x="7039546" y="4594973"/>
            <a:ext cx="4314254" cy="1692000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</a:ln>
        </p:spPr>
        <p:txBody>
          <a:bodyPr vert="horz" lIns="91440" tIns="45720" rIns="91440" bIns="45720" rtlCol="0" anchor="ctr" anchorCtr="0">
            <a:normAutofit/>
          </a:bodyPr>
          <a:lstStyle>
            <a:lvl1pPr marL="228600" indent="-22860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lang="zh-CN" altLang="en-US" sz="2800" kern="1200" dirty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</p:spTree>
    <p:custDataLst>
      <p:tags r:id="rId10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r_u"/>
  <p:tag name="KSO_WM_UNIT_INDEX" val="1_1"/>
  <p:tag name="KSO_WM_UNIT_ID" val="150995217*r_u*1_1"/>
  <p:tag name="KSO_WM_UNIT_CLEAR" val="1"/>
  <p:tag name="KSO_WM_UNIT_LAYERLEVEL" val="1_1"/>
  <p:tag name="KSO_WM_UNIT_DIAGRAM_CONTRAST_TITLE_CNT" val="2"/>
  <p:tag name="KSO_WM_UNIT_DIAGRAM_DIMENSION_TITLE_CNT" val="3"/>
  <p:tag name="KSO_WM_UNIT_VALUE" val="12"/>
  <p:tag name="KSO_WM_UNIT_HIGHLIGHT" val="0"/>
  <p:tag name="KSO_WM_UNIT_COMPATIBLE" val="0"/>
  <p:tag name="KSO_WM_UNIT_PRESET_TEXT" val="小标题"/>
  <p:tag name="KSO_WM_BEAUTIFY_FLAG" val="#wm#"/>
  <p:tag name="KSO_WM_DIAGRAM_GROUP_CODE" val="第十六组"/>
</p:tagLst>
</file>

<file path=ppt/tags/tag10.xml><?xml version="1.0" encoding="utf-8"?>
<p:tagLst xmlns:p="http://schemas.openxmlformats.org/presentationml/2006/main">
  <p:tag name="KSO_WM_SLIDE_ID" val="150995217"/>
  <p:tag name="KSO_WM_SLIDE_INDEX" val="18"/>
  <p:tag name="KSO_WM_SLIDE_ITEM_CNT" val="6"/>
  <p:tag name="KSO_WM_SLIDE_LAYOUT" val="r"/>
  <p:tag name="KSO_WM_SLIDE_LAYOUT_CNT" val="1"/>
  <p:tag name="KSO_WM_SLIDE_TYPE" val="text"/>
  <p:tag name="KSO_WM_BEAUTIFY_FLAG" val="#wm#"/>
  <p:tag name="KSO_WM_SLIDE_POSITION" val="56*62"/>
  <p:tag name="KSO_WM_SLIDE_SIZE" val="838*434"/>
  <p:tag name="KSO_WM_TEMPLATE_CATEGORY" val="preset"/>
  <p:tag name="KSO_WM_TEMPLATE_INDEX" val="1"/>
  <p:tag name="KSO_WM_TAG_VERSION" val="1.0"/>
  <p:tag name="KSO_WM_DIAGRAM_GROUP_CODE" val="第十六组"/>
</p:tagLst>
</file>

<file path=ppt/tags/tag2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r_u"/>
  <p:tag name="KSO_WM_UNIT_INDEX" val="1_2"/>
  <p:tag name="KSO_WM_UNIT_ID" val="150995217*r_u*1_2"/>
  <p:tag name="KSO_WM_UNIT_CLEAR" val="1"/>
  <p:tag name="KSO_WM_UNIT_LAYERLEVEL" val="1_1"/>
  <p:tag name="KSO_WM_UNIT_DIAGRAM_CONTRAST_TITLE_CNT" val="2"/>
  <p:tag name="KSO_WM_UNIT_DIAGRAM_DIMENSION_TITLE_CNT" val="3"/>
  <p:tag name="KSO_WM_UNIT_VALUE" val="12"/>
  <p:tag name="KSO_WM_UNIT_HIGHLIGHT" val="0"/>
  <p:tag name="KSO_WM_UNIT_COMPATIBLE" val="0"/>
  <p:tag name="KSO_WM_UNIT_PRESET_TEXT" val="小标题"/>
  <p:tag name="KSO_WM_BEAUTIFY_FLAG" val="#wm#"/>
  <p:tag name="KSO_WM_DIAGRAM_GROUP_CODE" val="第十六组"/>
</p:tagLst>
</file>

<file path=ppt/tags/tag3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r_u"/>
  <p:tag name="KSO_WM_UNIT_INDEX" val="1_3"/>
  <p:tag name="KSO_WM_UNIT_ID" val="150995217*r_u*1_3"/>
  <p:tag name="KSO_WM_UNIT_CLEAR" val="1"/>
  <p:tag name="KSO_WM_UNIT_LAYERLEVEL" val="1_1"/>
  <p:tag name="KSO_WM_UNIT_DIAGRAM_CONTRAST_TITLE_CNT" val="2"/>
  <p:tag name="KSO_WM_UNIT_DIAGRAM_DIMENSION_TITLE_CNT" val="3"/>
  <p:tag name="KSO_WM_UNIT_VALUE" val="12"/>
  <p:tag name="KSO_WM_UNIT_HIGHLIGHT" val="0"/>
  <p:tag name="KSO_WM_UNIT_COMPATIBLE" val="0"/>
  <p:tag name="KSO_WM_UNIT_PRESET_TEXT" val="小标题"/>
  <p:tag name="KSO_WM_BEAUTIFY_FLAG" val="#wm#"/>
  <p:tag name="KSO_WM_DIAGRAM_GROUP_CODE" val="第十六组"/>
</p:tagLst>
</file>

<file path=ppt/tags/tag4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r_v"/>
  <p:tag name="KSO_WM_UNIT_INDEX" val="1_1"/>
  <p:tag name="KSO_WM_UNIT_ID" val="150995217*r_v*1_1"/>
  <p:tag name="KSO_WM_UNIT_CLEAR" val="1"/>
  <p:tag name="KSO_WM_UNIT_LAYERLEVEL" val="1_1"/>
  <p:tag name="KSO_WM_UNIT_DIAGRAM_CONTRAST_TITLE_CNT" val="2"/>
  <p:tag name="KSO_WM_UNIT_DIAGRAM_DIMENSION_TITLE_CNT" val="3"/>
  <p:tag name="KSO_WM_UNIT_VALUE" val="44"/>
  <p:tag name="KSO_WM_UNIT_HIGHLIGHT" val="0"/>
  <p:tag name="KSO_WM_UNIT_COMPATIBLE" val="0"/>
  <p:tag name="KSO_WM_UNIT_PRESET_TEXT" val="请在此处添加文本"/>
  <p:tag name="KSO_WM_BEAUTIFY_FLAG" val="#wm#"/>
  <p:tag name="KSO_WM_DIAGRAM_GROUP_CODE" val="第十六组"/>
</p:tagLst>
</file>

<file path=ppt/tags/tag5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r_v"/>
  <p:tag name="KSO_WM_UNIT_INDEX" val="1_2"/>
  <p:tag name="KSO_WM_UNIT_ID" val="150995217*r_v*1_2"/>
  <p:tag name="KSO_WM_UNIT_CLEAR" val="1"/>
  <p:tag name="KSO_WM_UNIT_LAYERLEVEL" val="1_1"/>
  <p:tag name="KSO_WM_UNIT_DIAGRAM_CONTRAST_TITLE_CNT" val="2"/>
  <p:tag name="KSO_WM_UNIT_DIAGRAM_DIMENSION_TITLE_CNT" val="3"/>
  <p:tag name="KSO_WM_UNIT_VALUE" val="44"/>
  <p:tag name="KSO_WM_UNIT_HIGHLIGHT" val="0"/>
  <p:tag name="KSO_WM_UNIT_COMPATIBLE" val="0"/>
  <p:tag name="KSO_WM_UNIT_PRESET_TEXT" val="请在此处添加文本"/>
  <p:tag name="KSO_WM_BEAUTIFY_FLAG" val="#wm#"/>
  <p:tag name="KSO_WM_DIAGRAM_GROUP_CODE" val="第十六组"/>
</p:tagLst>
</file>

<file path=ppt/tags/tag6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r_v"/>
  <p:tag name="KSO_WM_UNIT_INDEX" val="1_3"/>
  <p:tag name="KSO_WM_UNIT_ID" val="150995217*r_v*1_3"/>
  <p:tag name="KSO_WM_UNIT_CLEAR" val="1"/>
  <p:tag name="KSO_WM_UNIT_LAYERLEVEL" val="1_1"/>
  <p:tag name="KSO_WM_UNIT_DIAGRAM_CONTRAST_TITLE_CNT" val="2"/>
  <p:tag name="KSO_WM_UNIT_DIAGRAM_DIMENSION_TITLE_CNT" val="3"/>
  <p:tag name="KSO_WM_UNIT_VALUE" val="44"/>
  <p:tag name="KSO_WM_UNIT_HIGHLIGHT" val="0"/>
  <p:tag name="KSO_WM_UNIT_COMPATIBLE" val="0"/>
  <p:tag name="KSO_WM_UNIT_PRESET_TEXT" val="请在此处添加文本"/>
  <p:tag name="KSO_WM_BEAUTIFY_FLAG" val="#wm#"/>
  <p:tag name="KSO_WM_DIAGRAM_GROUP_CODE" val="第十六组"/>
</p:tagLst>
</file>

<file path=ppt/tags/tag7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r_v"/>
  <p:tag name="KSO_WM_UNIT_INDEX" val="1_4"/>
  <p:tag name="KSO_WM_UNIT_ID" val="150995217*r_v*1_4"/>
  <p:tag name="KSO_WM_UNIT_CLEAR" val="1"/>
  <p:tag name="KSO_WM_UNIT_LAYERLEVEL" val="1_1"/>
  <p:tag name="KSO_WM_UNIT_DIAGRAM_CONTRAST_TITLE_CNT" val="2"/>
  <p:tag name="KSO_WM_UNIT_DIAGRAM_DIMENSION_TITLE_CNT" val="3"/>
  <p:tag name="KSO_WM_UNIT_VALUE" val="44"/>
  <p:tag name="KSO_WM_UNIT_HIGHLIGHT" val="0"/>
  <p:tag name="KSO_WM_UNIT_COMPATIBLE" val="0"/>
  <p:tag name="KSO_WM_UNIT_PRESET_TEXT" val="请在此处添加文本"/>
  <p:tag name="KSO_WM_BEAUTIFY_FLAG" val="#wm#"/>
  <p:tag name="KSO_WM_DIAGRAM_GROUP_CODE" val="第十六组"/>
</p:tagLst>
</file>

<file path=ppt/tags/tag8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r_v"/>
  <p:tag name="KSO_WM_UNIT_INDEX" val="1_5"/>
  <p:tag name="KSO_WM_UNIT_ID" val="150995217*r_v*1_5"/>
  <p:tag name="KSO_WM_UNIT_CLEAR" val="1"/>
  <p:tag name="KSO_WM_UNIT_LAYERLEVEL" val="1_1"/>
  <p:tag name="KSO_WM_UNIT_DIAGRAM_CONTRAST_TITLE_CNT" val="2"/>
  <p:tag name="KSO_WM_UNIT_DIAGRAM_DIMENSION_TITLE_CNT" val="3"/>
  <p:tag name="KSO_WM_UNIT_VALUE" val="44"/>
  <p:tag name="KSO_WM_UNIT_HIGHLIGHT" val="0"/>
  <p:tag name="KSO_WM_UNIT_COMPATIBLE" val="0"/>
  <p:tag name="KSO_WM_UNIT_PRESET_TEXT" val="请在此处添加文本"/>
  <p:tag name="KSO_WM_BEAUTIFY_FLAG" val="#wm#"/>
  <p:tag name="KSO_WM_DIAGRAM_GROUP_CODE" val="第十六组"/>
</p:tagLst>
</file>

<file path=ppt/tags/tag9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r_v"/>
  <p:tag name="KSO_WM_UNIT_INDEX" val="1_6"/>
  <p:tag name="KSO_WM_UNIT_ID" val="150995217*r_v*1_6"/>
  <p:tag name="KSO_WM_UNIT_CLEAR" val="1"/>
  <p:tag name="KSO_WM_UNIT_LAYERLEVEL" val="1_1"/>
  <p:tag name="KSO_WM_UNIT_DIAGRAM_CONTRAST_TITLE_CNT" val="2"/>
  <p:tag name="KSO_WM_UNIT_DIAGRAM_DIMENSION_TITLE_CNT" val="3"/>
  <p:tag name="KSO_WM_UNIT_VALUE" val="44"/>
  <p:tag name="KSO_WM_UNIT_HIGHLIGHT" val="0"/>
  <p:tag name="KSO_WM_UNIT_COMPATIBLE" val="0"/>
  <p:tag name="KSO_WM_UNIT_PRESET_TEXT" val="请在此处添加文本"/>
  <p:tag name="KSO_WM_BEAUTIFY_FLAG" val="#wm#"/>
  <p:tag name="KSO_WM_DIAGRAM_GROUP_CODE" val="第十六组"/>
</p:tagLst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57</Words>
  <Application>Kingsoft Office WPP</Application>
  <PresentationFormat>宽屏</PresentationFormat>
  <Paragraphs>18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Office 主题</vt:lpstr>
      <vt:lpstr>PowerPoint 演示文稿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kingsoft</dc:creator>
  <cp:lastModifiedBy>kingsoft</cp:lastModifiedBy>
  <cp:revision>1</cp:revision>
  <dcterms:created xsi:type="dcterms:W3CDTF">2015-12-03T08:53:31Z</dcterms:created>
  <dcterms:modified xsi:type="dcterms:W3CDTF">2015-12-03T08:53:32Z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2052-10.1.0.5359</vt:lpwstr>
  </property>
</Properties>
</file>

<file path=docProps/thumbnail.jpeg>
</file>